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8" r:id="rId3"/>
    <p:sldId id="259" r:id="rId4"/>
    <p:sldId id="261" r:id="rId5"/>
    <p:sldId id="264" r:id="rId6"/>
    <p:sldId id="265" r:id="rId7"/>
    <p:sldId id="268" r:id="rId8"/>
    <p:sldId id="267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a Kolganov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cf2357ec7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cf2357ec7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cf2357ec7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cf2357ec7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cf2357ec7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cf2357ec7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398ff78f9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398ff78f9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cf2357ec7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cf2357ec7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cf2357ec7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cf2357ec7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cf2357ec7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cf2357ec7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389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d049eb67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d049eb67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96400" cy="52292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60630C-7453-0382-39B7-5DC72B03F016}"/>
              </a:ext>
            </a:extLst>
          </p:cNvPr>
          <p:cNvSpPr txBox="1"/>
          <p:nvPr/>
        </p:nvSpPr>
        <p:spPr>
          <a:xfrm>
            <a:off x="756920" y="1268405"/>
            <a:ext cx="59639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Поиск 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Bluetooth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устройств</a:t>
            </a:r>
          </a:p>
          <a:p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Использование 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Bluetooth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в мобильном приложении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74904" y="4684643"/>
            <a:ext cx="2710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Выполнил: Майер Кирилл</a:t>
            </a:r>
            <a:endParaRPr lang="ru-RU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825" y="4518125"/>
            <a:ext cx="2023301" cy="6253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1248525" y="168450"/>
            <a:ext cx="7189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rgbClr val="024F95"/>
                </a:solidFill>
              </a:rPr>
              <a:t>Bluethooth</a:t>
            </a:r>
            <a:endParaRPr dirty="0"/>
          </a:p>
        </p:txBody>
      </p:sp>
      <p:sp>
        <p:nvSpPr>
          <p:cNvPr id="67" name="Google Shape;67;p15"/>
          <p:cNvSpPr txBox="1"/>
          <p:nvPr/>
        </p:nvSpPr>
        <p:spPr>
          <a:xfrm>
            <a:off x="1248525" y="2103648"/>
            <a:ext cx="7501800" cy="2414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ru-RU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Bluetooth</a:t>
            </a:r>
            <a:r>
              <a:rPr lang="ru-R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—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производственная спецификация беспроводных персональных сетей 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>
              <a:lnSpc>
                <a:spcPct val="115000"/>
              </a:lnSpc>
            </a:pPr>
            <a:endParaRPr lang="ru-R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>
              <a:lnSpc>
                <a:spcPct val="115000"/>
              </a:lnSpc>
            </a:pPr>
            <a:r>
              <a:rPr lang="ru-RU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Bluetooth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 обеспечивает обмен информацией между такими устройствами, как персональные компьютеры (настольные, карманные, ноутбуки), мобильные телефоны, интернет-планшеты, принтеры, цифровые фотоаппараты, мыши, клавиатуры, джойстики, наушники, гарнитуры и акустические системы на надёжной, бесплатной, повсеместно доступной радиочастоте для ближней связи.</a:t>
            </a:r>
            <a:endParaRPr dirty="0">
              <a:solidFill>
                <a:srgbClr val="666666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l="6837" t="9441" r="56201" b="59407"/>
          <a:stretch/>
        </p:blipFill>
        <p:spPr>
          <a:xfrm rot="5400000">
            <a:off x="-420374" y="3971975"/>
            <a:ext cx="1583324" cy="7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l="6838" b="51890"/>
          <a:stretch/>
        </p:blipFill>
        <p:spPr>
          <a:xfrm rot="5399991">
            <a:off x="-1417353" y="1408781"/>
            <a:ext cx="3990927" cy="117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img.favpng.com/11/23/6/bluetooth-computer-icons-application-software-iphone-headset-png-favpng-LB0y0eFyUCQ73zrtFXT57A7g9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5" b="99635" l="1098" r="97561">
                        <a14:foregroundMark x1="31220" y1="28502" x2="30366" y2="41291"/>
                        <a14:foregroundMark x1="25732" y1="15956" x2="25732" y2="15956"/>
                        <a14:foregroundMark x1="22195" y1="14251" x2="1098" y2="48599"/>
                        <a14:foregroundMark x1="31463" y1="5481" x2="81098" y2="81121"/>
                        <a14:foregroundMark x1="22927" y1="91230" x2="66463" y2="95859"/>
                        <a14:foregroundMark x1="92317" y1="71498" x2="91829" y2="25700"/>
                        <a14:foregroundMark x1="97195" y1="37150" x2="97561" y2="61754"/>
                        <a14:foregroundMark x1="38537" y1="63094" x2="63171" y2="20341"/>
                        <a14:foregroundMark x1="36098" y1="35810" x2="65000" y2="66991"/>
                        <a14:foregroundMark x1="47073" y1="81121" x2="50000" y2="12667"/>
                        <a14:foregroundMark x1="59512" y1="27406" x2="60732" y2="51157"/>
                        <a14:foregroundMark x1="48415" y1="99147" x2="50488" y2="99635"/>
                        <a14:foregroundMark x1="45122" y1="1096" x2="51098" y2="3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049" y="168450"/>
            <a:ext cx="1733276" cy="173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4075" y="4518125"/>
            <a:ext cx="2023301" cy="62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 rotWithShape="1">
          <a:blip r:embed="rId4">
            <a:alphaModFix/>
          </a:blip>
          <a:srcRect l="6837" t="9441" r="56201" b="59407"/>
          <a:stretch/>
        </p:blipFill>
        <p:spPr>
          <a:xfrm rot="5400000">
            <a:off x="-420374" y="3971975"/>
            <a:ext cx="1583324" cy="7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4">
            <a:alphaModFix/>
          </a:blip>
          <a:srcRect l="6838" b="51890"/>
          <a:stretch/>
        </p:blipFill>
        <p:spPr>
          <a:xfrm rot="5399991">
            <a:off x="-1417353" y="1408781"/>
            <a:ext cx="3990927" cy="117336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-23250" y="0"/>
            <a:ext cx="9190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 smtClean="0">
                <a:solidFill>
                  <a:srgbClr val="024F95"/>
                </a:solidFill>
              </a:rPr>
              <a:t>Концепция</a:t>
            </a:r>
            <a:endParaRPr dirty="0"/>
          </a:p>
        </p:txBody>
      </p:sp>
      <p:sp>
        <p:nvSpPr>
          <p:cNvPr id="79" name="Google Shape;79;p16"/>
          <p:cNvSpPr txBox="1"/>
          <p:nvPr/>
        </p:nvSpPr>
        <p:spPr>
          <a:xfrm>
            <a:off x="1164799" y="1311085"/>
            <a:ext cx="608299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Основная концепция и предназначение приложения заключается в том, чтобы помочь пользователям найти их утерянное из виду </a:t>
            </a:r>
            <a:r>
              <a:rPr lang="en-US" sz="1800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Bluetooth-</a:t>
            </a:r>
            <a:r>
              <a:rPr lang="ru-RU" sz="1800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устройство. К примеру это могут быть: колонки, наушники</a:t>
            </a:r>
            <a:endParaRPr sz="18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" name="Picture 2" descr="Картинки по запросу android studi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461" y="1809356"/>
            <a:ext cx="1583534" cy="158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/>
        </p:nvSpPr>
        <p:spPr>
          <a:xfrm>
            <a:off x="50" y="0"/>
            <a:ext cx="91440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 smtClean="0">
                <a:solidFill>
                  <a:srgbClr val="024F95"/>
                </a:solidFill>
              </a:rPr>
              <a:t>Предназначение</a:t>
            </a:r>
            <a:endParaRPr dirty="0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8950" y="4518113"/>
            <a:ext cx="2023301" cy="62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4">
            <a:alphaModFix/>
          </a:blip>
          <a:srcRect l="6837" t="9441" r="56201" b="59407"/>
          <a:stretch/>
        </p:blipFill>
        <p:spPr>
          <a:xfrm rot="5400000">
            <a:off x="-420374" y="3971975"/>
            <a:ext cx="1583324" cy="75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1164800" y="1235725"/>
            <a:ext cx="4935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Вывод информации </a:t>
            </a:r>
            <a:r>
              <a:rPr lang="ru-RU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Bluetooth</a:t>
            </a:r>
            <a:r>
              <a:rPr lang="ru-RU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(состояние модуля, подключение, адрес и прочее)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Поиск беспроводных гарнитур и аудиовыходов(наушники, колонки…)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Список доступных телефоном устройств с постоянной возможностью обновления</a:t>
            </a:r>
            <a:endParaRPr lang="ru-RU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4">
            <a:alphaModFix/>
          </a:blip>
          <a:srcRect l="6838" b="51890"/>
          <a:stretch/>
        </p:blipFill>
        <p:spPr>
          <a:xfrm rot="5399991">
            <a:off x="-1417353" y="1408781"/>
            <a:ext cx="3990927" cy="117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ttps://w7.pngwing.com/pngs/340/212/png-transparent-magnifying-glass-computer-icons-magnifying-glass-glass-magnifier-computer-icons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2826" y1="62500" x2="96522" y2="942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643" y="1724863"/>
            <a:ext cx="1835312" cy="183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050" y="4507325"/>
            <a:ext cx="2023301" cy="62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 rotWithShape="1">
          <a:blip r:embed="rId4">
            <a:alphaModFix/>
          </a:blip>
          <a:srcRect l="6837" t="9441" r="56201" b="59407"/>
          <a:stretch/>
        </p:blipFill>
        <p:spPr>
          <a:xfrm rot="5400000">
            <a:off x="-420374" y="3971975"/>
            <a:ext cx="1583324" cy="7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 rotWithShape="1">
          <a:blip r:embed="rId4">
            <a:alphaModFix/>
          </a:blip>
          <a:srcRect l="6838" b="51890"/>
          <a:stretch/>
        </p:blipFill>
        <p:spPr>
          <a:xfrm rot="5399991">
            <a:off x="-1417353" y="1408781"/>
            <a:ext cx="3990927" cy="117336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-75" y="0"/>
            <a:ext cx="9144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 smtClean="0">
                <a:solidFill>
                  <a:srgbClr val="024F95"/>
                </a:solidFill>
              </a:rPr>
              <a:t>Приложение</a:t>
            </a:r>
            <a:endParaRPr dirty="0">
              <a:solidFill>
                <a:srgbClr val="666666"/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4" t="17682" r="18962" b="19356"/>
          <a:stretch/>
        </p:blipFill>
        <p:spPr>
          <a:xfrm>
            <a:off x="1862558" y="2154781"/>
            <a:ext cx="1295401" cy="1295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45814" y="1712926"/>
            <a:ext cx="312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Иконка приложения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т</a:t>
            </a: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елефон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картинка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4" t="71333" r="60783" b="16259"/>
          <a:stretch/>
        </p:blipFill>
        <p:spPr>
          <a:xfrm>
            <a:off x="920568" y="2334579"/>
            <a:ext cx="896813" cy="93580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09" y="692321"/>
            <a:ext cx="1690399" cy="375644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856" y="692321"/>
            <a:ext cx="1675603" cy="3723564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062171" y="4170267"/>
            <a:ext cx="206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Основной экран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10073" y="270446"/>
            <a:ext cx="161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Device list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750" y="4518125"/>
            <a:ext cx="2023301" cy="62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4">
            <a:alphaModFix/>
          </a:blip>
          <a:srcRect l="6837" t="9441" r="56201" b="59407"/>
          <a:stretch/>
        </p:blipFill>
        <p:spPr>
          <a:xfrm rot="5400000">
            <a:off x="-420374" y="3971975"/>
            <a:ext cx="1583324" cy="75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0" y="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 smtClean="0">
                <a:solidFill>
                  <a:srgbClr val="024F95"/>
                </a:solidFill>
              </a:rPr>
              <a:t>Структура проекта</a:t>
            </a:r>
            <a:endParaRPr dirty="0"/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4">
            <a:alphaModFix/>
          </a:blip>
          <a:srcRect l="6838" b="51890"/>
          <a:stretch/>
        </p:blipFill>
        <p:spPr>
          <a:xfrm rot="5399991">
            <a:off x="-1417353" y="1408781"/>
            <a:ext cx="3990927" cy="11733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921565" y="921026"/>
            <a:ext cx="49165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Классы: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MainActivity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ListAdapter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MyService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Разметки: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activity_main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item_device</a:t>
            </a: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(вспомогательная)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listview</a:t>
            </a:r>
            <a:endParaRPr lang="ru-R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750" y="4518125"/>
            <a:ext cx="2023301" cy="62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4">
            <a:alphaModFix/>
          </a:blip>
          <a:srcRect l="6837" t="9441" r="56201" b="59407"/>
          <a:stretch/>
        </p:blipFill>
        <p:spPr>
          <a:xfrm rot="5400000">
            <a:off x="-420374" y="3971975"/>
            <a:ext cx="1583324" cy="75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0" y="0"/>
            <a:ext cx="9144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 smtClean="0">
                <a:solidFill>
                  <a:srgbClr val="024F95"/>
                </a:solidFill>
              </a:rPr>
              <a:t>П</a:t>
            </a:r>
            <a:r>
              <a:rPr lang="ru" sz="2800" b="1" dirty="0" smtClean="0">
                <a:solidFill>
                  <a:srgbClr val="024F95"/>
                </a:solidFill>
              </a:rPr>
              <a:t>ланы на будущее</a:t>
            </a:r>
            <a:endParaRPr dirty="0"/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4">
            <a:alphaModFix/>
          </a:blip>
          <a:srcRect l="6838" b="51890"/>
          <a:stretch/>
        </p:blipFill>
        <p:spPr>
          <a:xfrm rot="5399991">
            <a:off x="-1417353" y="1408781"/>
            <a:ext cx="3990927" cy="11733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219201" y="892010"/>
            <a:ext cx="514847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Замена разметок на более современные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Усовершенствование дизайна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Расширенная или более узкая поддержка устройств с функцией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Bluetooth</a:t>
            </a: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Например либо отказ от версий ниже 5.0(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</a:t>
            </a: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 либо же полная поддержка всех версий и технологий.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393" y="1679378"/>
            <a:ext cx="1880797" cy="188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9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"/>
            <a:ext cx="9144000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141</Words>
  <Application>Microsoft Office PowerPoint</Application>
  <PresentationFormat>Экран (16:9)</PresentationFormat>
  <Paragraphs>33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Courier New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Myitschool</cp:lastModifiedBy>
  <cp:revision>7</cp:revision>
  <dcterms:modified xsi:type="dcterms:W3CDTF">2022-05-13T09:29:45Z</dcterms:modified>
</cp:coreProperties>
</file>